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62" r:id="rId4"/>
    <p:sldId id="263" r:id="rId5"/>
    <p:sldId id="265" r:id="rId6"/>
    <p:sldId id="267" r:id="rId7"/>
    <p:sldId id="264" r:id="rId8"/>
    <p:sldId id="257" r:id="rId9"/>
    <p:sldId id="258" r:id="rId10"/>
    <p:sldId id="266" r:id="rId11"/>
    <p:sldId id="269" r:id="rId12"/>
    <p:sldId id="259" r:id="rId13"/>
    <p:sldId id="268" r:id="rId14"/>
    <p:sldId id="260" r:id="rId15"/>
    <p:sldId id="275" r:id="rId16"/>
    <p:sldId id="274" r:id="rId17"/>
    <p:sldId id="270" r:id="rId18"/>
    <p:sldId id="271" r:id="rId19"/>
    <p:sldId id="272" r:id="rId20"/>
    <p:sldId id="273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64FBC3-1F2D-1BB1-4215-76D2EE8C467C}" v="388" dt="2024-01-24T07:42:43.982"/>
    <p1510:client id="{40261FAE-1F5E-E17F-6705-AC8F9DB28C10}" v="273" dt="2024-01-24T06:47:33.222"/>
    <p1510:client id="{F2C541E5-4E8F-9487-B134-A4D65BA2617D}" v="2177" dt="2024-01-24T20:17:55.5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0000"/>
                </a:solidFill>
              </a:rPr>
              <a:t>EVIL USER INTERFACE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 Chris and Caleb</a:t>
            </a:r>
          </a:p>
          <a:p>
            <a:r>
              <a:rPr lang="en-US" sz="1400">
                <a:solidFill>
                  <a:srgbClr val="FFFFFF"/>
                </a:solidFill>
              </a:rPr>
              <a:t>An Exercise in Pain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D0CE7-6D4E-EDEB-5835-18B58564D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Dastardly Directions</a:t>
            </a:r>
          </a:p>
        </p:txBody>
      </p:sp>
      <p:pic>
        <p:nvPicPr>
          <p:cNvPr id="4" name="Content Placeholder 3" descr="A diagram of hand gestures&#10;&#10;Description automatically generated">
            <a:extLst>
              <a:ext uri="{FF2B5EF4-FFF2-40B4-BE49-F238E27FC236}">
                <a16:creationId xmlns:a16="http://schemas.microsoft.com/office/drawing/2014/main" id="{98A18CDC-FAF9-ABCD-3DE1-4BB656D02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99" t="-347" r="200"/>
          <a:stretch/>
        </p:blipFill>
        <p:spPr>
          <a:xfrm>
            <a:off x="3733596" y="1698625"/>
            <a:ext cx="4724881" cy="4826796"/>
          </a:xfrm>
        </p:spPr>
      </p:pic>
    </p:spTree>
    <p:extLst>
      <p:ext uri="{BB962C8B-B14F-4D97-AF65-F5344CB8AC3E}">
        <p14:creationId xmlns:p14="http://schemas.microsoft.com/office/powerpoint/2010/main" val="186948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tone statue of a person&amp;#39;s face&#10;&#10;Description automatically generated">
            <a:extLst>
              <a:ext uri="{FF2B5EF4-FFF2-40B4-BE49-F238E27FC236}">
                <a16:creationId xmlns:a16="http://schemas.microsoft.com/office/drawing/2014/main" id="{E99F2BA5-222F-9F3F-0743-C2BC8F080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" y="-2004"/>
            <a:ext cx="12185552" cy="686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73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AE715-2735-E235-A955-74696D6A9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The Easiest-to-use age verification method ever devised by mortals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A85A3B9E-5F9F-E99E-F3CC-CC0A316C48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86930" y="1848644"/>
            <a:ext cx="3066691" cy="4114800"/>
          </a:xfr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FFCE395-3C9A-50E0-3242-23B3B764B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06" y="1847850"/>
            <a:ext cx="303653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68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A874EE-4288-9AAF-6376-2716F7073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FB845-A91E-EC8B-91B5-FCFA7311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rgbClr val="FFFFFF"/>
                </a:solidFill>
              </a:rPr>
              <a:t>The Easiest-to-use age verification method ever devised by mortals –Unless you are American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9C90F559-0A36-0036-0260-E50807E00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86930" y="1848644"/>
            <a:ext cx="3066691" cy="4114800"/>
          </a:xfr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60435F8-A33F-BEBE-7CC7-BB238AE94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06" y="1847850"/>
            <a:ext cx="3036539" cy="4114800"/>
          </a:xfrm>
          <a:prstGeom prst="rect">
            <a:avLst/>
          </a:prstGeom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C8551809-9435-1A69-E86A-DA647858ADC1}"/>
              </a:ext>
            </a:extLst>
          </p:cNvPr>
          <p:cNvSpPr txBox="1"/>
          <p:nvPr/>
        </p:nvSpPr>
        <p:spPr>
          <a:xfrm>
            <a:off x="4124324" y="1847850"/>
            <a:ext cx="3943350" cy="452431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</a:rPr>
              <a:t>-Each world event is </a:t>
            </a:r>
            <a:r>
              <a:rPr lang="en-US" dirty="0" err="1">
                <a:solidFill>
                  <a:srgbClr val="FFFFFF"/>
                </a:solidFill>
              </a:rPr>
              <a:t>tupled</a:t>
            </a:r>
            <a:r>
              <a:rPr lang="en-US" dirty="0">
                <a:solidFill>
                  <a:srgbClr val="FFFFFF"/>
                </a:solidFill>
              </a:rPr>
              <a:t> with the year it occurred and both are stored in a container (in chronological order).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-Each before/after choice adjusts the min/max of a function that randomly selects the next world event to display.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-Process ends when the min and max are narrowed down to two neighboring indexes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-Age provided by user is compared to length of time since the min and max world events.</a:t>
            </a:r>
          </a:p>
        </p:txBody>
      </p:sp>
    </p:spTree>
    <p:extLst>
      <p:ext uri="{BB962C8B-B14F-4D97-AF65-F5344CB8AC3E}">
        <p14:creationId xmlns:p14="http://schemas.microsoft.com/office/powerpoint/2010/main" val="3582287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A6651-0B4A-68E8-8465-6D6E8A140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The "Encouraging" Counter</a:t>
            </a:r>
          </a:p>
        </p:txBody>
      </p:sp>
      <p:pic>
        <p:nvPicPr>
          <p:cNvPr id="4" name="Content Placeholder 3" descr="A screen shot of a computer&#10;&#10;Description automatically generated">
            <a:extLst>
              <a:ext uri="{FF2B5EF4-FFF2-40B4-BE49-F238E27FC236}">
                <a16:creationId xmlns:a16="http://schemas.microsoft.com/office/drawing/2014/main" id="{2A8C6257-B1DA-FC9C-1BF9-34B49E8FA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6247" y="1677194"/>
            <a:ext cx="3024305" cy="4114800"/>
          </a:xfrm>
        </p:spPr>
      </p:pic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1EB4A631-5A7C-4100-B0B3-3A7FEFB0F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598" y="1676400"/>
            <a:ext cx="3021053" cy="4114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D41C18-D8A0-789E-9FF4-1571ACE72AEA}"/>
              </a:ext>
            </a:extLst>
          </p:cNvPr>
          <p:cNvSpPr txBox="1"/>
          <p:nvPr/>
        </p:nvSpPr>
        <p:spPr>
          <a:xfrm>
            <a:off x="4248150" y="1695450"/>
            <a:ext cx="3714750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-Clicking the button increases the counter by a random amount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-If target number is skipped, the counter must reach 999 before returning to 0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-After each time the counter reaches 999, various message boxes are shown and labels made </a:t>
            </a:r>
            <a:r>
              <a:rPr lang="en-US" dirty="0" err="1">
                <a:solidFill>
                  <a:srgbClr val="FFFFFF"/>
                </a:solidFill>
              </a:rPr>
              <a:t>visibile</a:t>
            </a:r>
          </a:p>
        </p:txBody>
      </p:sp>
    </p:spTree>
    <p:extLst>
      <p:ext uri="{BB962C8B-B14F-4D97-AF65-F5344CB8AC3E}">
        <p14:creationId xmlns:p14="http://schemas.microsoft.com/office/powerpoint/2010/main" val="2845443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53C11-D072-7A6B-57DB-FEF11E37B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ea typeface="+mj-lt"/>
                <a:cs typeface="+mj-lt"/>
              </a:rPr>
              <a:t>The "Trying to Help" Counter</a:t>
            </a:r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92A2F090-65C5-BC8C-6FD2-53B3C94CB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1512" y="1696244"/>
            <a:ext cx="3037576" cy="4114800"/>
          </a:xfr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57C4E2-4A68-2F96-262B-503F8A70E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159" y="1695450"/>
            <a:ext cx="3047281" cy="411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30DEEA-8569-60DB-7DD5-D46EBBCADB00}"/>
              </a:ext>
            </a:extLst>
          </p:cNvPr>
          <p:cNvSpPr txBox="1"/>
          <p:nvPr/>
        </p:nvSpPr>
        <p:spPr>
          <a:xfrm>
            <a:off x="4248150" y="1695450"/>
            <a:ext cx="371475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-New labels are made visible and old are collapsed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-The font of the bottom label ever increases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-The contents of the label are also changed until...</a:t>
            </a:r>
          </a:p>
        </p:txBody>
      </p:sp>
    </p:spTree>
    <p:extLst>
      <p:ext uri="{BB962C8B-B14F-4D97-AF65-F5344CB8AC3E}">
        <p14:creationId xmlns:p14="http://schemas.microsoft.com/office/powerpoint/2010/main" val="1561678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8FE26-3E51-1F3D-9E93-FC3E7604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ea typeface="+mj-lt"/>
                <a:cs typeface="+mj-lt"/>
              </a:rPr>
              <a:t>The "Fed up with you" Counter</a:t>
            </a:r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B94B83EE-108F-F934-CFD3-81709BE7EB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133" y="1696244"/>
            <a:ext cx="3052133" cy="41148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5D30D6-5AC0-EBC4-D4C4-2CA39B5127F4}"/>
              </a:ext>
            </a:extLst>
          </p:cNvPr>
          <p:cNvSpPr txBox="1"/>
          <p:nvPr/>
        </p:nvSpPr>
        <p:spPr>
          <a:xfrm>
            <a:off x="6096000" y="1695450"/>
            <a:ext cx="52578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dirty="0">
                <a:solidFill>
                  <a:srgbClr val="FFFFFF"/>
                </a:solidFill>
              </a:rPr>
              <a:t>The user is given a final assessment of their ability to hit the target number</a:t>
            </a:r>
          </a:p>
          <a:p>
            <a:pPr marL="285750" indent="-285750">
              <a:buFont typeface="Calibri"/>
              <a:buChar char="-"/>
            </a:pP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buFont typeface="Calibri"/>
              <a:buChar char="-"/>
            </a:pPr>
            <a:r>
              <a:rPr lang="en-US" dirty="0">
                <a:solidFill>
                  <a:srgbClr val="FFFFFF"/>
                </a:solidFill>
              </a:rPr>
              <a:t>Also, with every instance of the counter reaching 999, there is a 5% chance of being sent back to the Selection Screen</a:t>
            </a:r>
          </a:p>
        </p:txBody>
      </p:sp>
    </p:spTree>
    <p:extLst>
      <p:ext uri="{BB962C8B-B14F-4D97-AF65-F5344CB8AC3E}">
        <p14:creationId xmlns:p14="http://schemas.microsoft.com/office/powerpoint/2010/main" val="410869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F44E1-DD2D-C2DF-CCC4-7C7A27F4D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The Waste of Time</a:t>
            </a:r>
          </a:p>
        </p:txBody>
      </p:sp>
      <p:pic>
        <p:nvPicPr>
          <p:cNvPr id="4" name="Content Placeholder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C838E81-313A-B688-4BE9-E233F1873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04361" y="2296319"/>
            <a:ext cx="3050879" cy="4114800"/>
          </a:xfrm>
        </p:spPr>
      </p:pic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5A7E399-0F08-B0F8-1EE0-265FB2660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241" y="2295525"/>
            <a:ext cx="302686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28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567A-B27F-FC57-0365-BF4ABE58F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Getting Pumped</a:t>
            </a:r>
          </a:p>
        </p:txBody>
      </p:sp>
      <p:pic>
        <p:nvPicPr>
          <p:cNvPr id="4" name="Content Placeholder 3" descr="A white rectangular object with a long stick&#10;&#10;Description automatically generated">
            <a:extLst>
              <a:ext uri="{FF2B5EF4-FFF2-40B4-BE49-F238E27FC236}">
                <a16:creationId xmlns:a16="http://schemas.microsoft.com/office/drawing/2014/main" id="{C9EFEB28-32A7-2B54-6F26-3833E27ED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377" y="2248694"/>
            <a:ext cx="3024595" cy="4114800"/>
          </a:xfrm>
        </p:spPr>
      </p:pic>
      <p:pic>
        <p:nvPicPr>
          <p:cNvPr id="5" name="Picture 4" descr="A green and white rectangular object&#10;&#10;Description automatically generated">
            <a:extLst>
              <a:ext uri="{FF2B5EF4-FFF2-40B4-BE49-F238E27FC236}">
                <a16:creationId xmlns:a16="http://schemas.microsoft.com/office/drawing/2014/main" id="{CB0AC863-FCE2-1962-4F60-A5A862FBB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267" y="2247900"/>
            <a:ext cx="303906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38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7C348-CE21-643B-1CDF-DD87787A6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The Maze of Madness 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Caleb's Magnum Opus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40E53C-EE62-4AA8-EA26-9EC6A6E35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678" y="2134394"/>
            <a:ext cx="3051044" cy="4114800"/>
          </a:xfrm>
        </p:spPr>
      </p:pic>
      <p:pic>
        <p:nvPicPr>
          <p:cNvPr id="5" name="Picture 4" descr="A black and white maze&#10;&#10;Description automatically generated">
            <a:extLst>
              <a:ext uri="{FF2B5EF4-FFF2-40B4-BE49-F238E27FC236}">
                <a16:creationId xmlns:a16="http://schemas.microsoft.com/office/drawing/2014/main" id="{5424580F-932F-913C-9EE3-C5EB1E2A7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2359897"/>
            <a:ext cx="6096000" cy="366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56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F40D0-3EFF-241D-3CE2-EF8BA574B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Goals: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2A5B8-8107-D40E-056E-0A1C00BFA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469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A1ED0-7C81-9365-9B2C-BE85049D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The Impossible Choice</a:t>
            </a:r>
          </a:p>
        </p:txBody>
      </p:sp>
      <p:pic>
        <p:nvPicPr>
          <p:cNvPr id="4" name="Content Placeholder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7A4A75B-6E53-FF7E-B941-629CAE0EB1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8867" y="1543844"/>
            <a:ext cx="3039067" cy="41148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59E048-87DC-0BA1-8D61-AB25D7D819BE}"/>
              </a:ext>
            </a:extLst>
          </p:cNvPr>
          <p:cNvSpPr txBox="1"/>
          <p:nvPr/>
        </p:nvSpPr>
        <p:spPr>
          <a:xfrm>
            <a:off x="6095999" y="1543049"/>
            <a:ext cx="5257800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-The Lose Game button just takes the user back to the Selection Screen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/>
          </a:p>
          <a:p>
            <a:r>
              <a:rPr lang="en-US" dirty="0">
                <a:solidFill>
                  <a:srgbClr val="FFFFFF"/>
                </a:solidFill>
              </a:rPr>
              <a:t>-The Win Game button toggles a bool that determines IF the See Result button will allow the player to win.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-The See Result button finally generates the computers Rock/Paper/Scissor choice and determines a winner. If the bool associated with the Win Game button is not true, the player will always lose.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360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8F398-D530-F2DB-5EBD-6D3B79050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86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rgbClr val="FFFFFF"/>
                </a:solidFill>
              </a:rPr>
              <a:t>Now let's look at Code</a:t>
            </a:r>
          </a:p>
        </p:txBody>
      </p:sp>
    </p:spTree>
    <p:extLst>
      <p:ext uri="{BB962C8B-B14F-4D97-AF65-F5344CB8AC3E}">
        <p14:creationId xmlns:p14="http://schemas.microsoft.com/office/powerpoint/2010/main" val="3296387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BC40E-4F25-6D5E-0097-6EF758AA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would have done differently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D3F48-9E4F-85F9-1934-1D54A91EA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More robust planning</a:t>
            </a:r>
          </a:p>
          <a:p>
            <a:r>
              <a:rPr lang="en-US" dirty="0"/>
              <a:t>Doing different windows for each puzzle</a:t>
            </a:r>
          </a:p>
          <a:p>
            <a:r>
              <a:rPr lang="en-US"/>
              <a:t>Be mindful of the need for resetting puzzles</a:t>
            </a:r>
          </a:p>
        </p:txBody>
      </p:sp>
    </p:spTree>
    <p:extLst>
      <p:ext uri="{BB962C8B-B14F-4D97-AF65-F5344CB8AC3E}">
        <p14:creationId xmlns:p14="http://schemas.microsoft.com/office/powerpoint/2010/main" val="1739497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30988-AA53-1401-0940-95D44D37A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A0DB8-B1C4-F0A8-9483-C4C3D33CB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Goals: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10336-6B3C-32A8-A484-89D7F0CD0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Annoy people who use our app</a:t>
            </a:r>
          </a:p>
        </p:txBody>
      </p:sp>
    </p:spTree>
    <p:extLst>
      <p:ext uri="{BB962C8B-B14F-4D97-AF65-F5344CB8AC3E}">
        <p14:creationId xmlns:p14="http://schemas.microsoft.com/office/powerpoint/2010/main" val="3104913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5CC52-13D8-ACD5-A1D5-55330D98C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C7D11-E4CB-5A45-B73C-C1BAA9613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Goals: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04F46-BC5B-4160-BD6B-3B68E97EC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Annoy people who use our app</a:t>
            </a:r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64A99D53-AB3B-F74D-3151-6FEC56CCFDE1}"/>
              </a:ext>
            </a:extLst>
          </p:cNvPr>
          <p:cNvSpPr/>
          <p:nvPr/>
        </p:nvSpPr>
        <p:spPr>
          <a:xfrm rot="18120000">
            <a:off x="6399092" y="1762300"/>
            <a:ext cx="912396" cy="216568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DFF88E-9ECF-1BF1-A293-0F90C8498CFC}"/>
              </a:ext>
            </a:extLst>
          </p:cNvPr>
          <p:cNvSpPr txBox="1"/>
          <p:nvPr/>
        </p:nvSpPr>
        <p:spPr>
          <a:xfrm>
            <a:off x="7950868" y="3799973"/>
            <a:ext cx="19952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Nailed This one</a:t>
            </a:r>
          </a:p>
        </p:txBody>
      </p:sp>
    </p:spTree>
    <p:extLst>
      <p:ext uri="{BB962C8B-B14F-4D97-AF65-F5344CB8AC3E}">
        <p14:creationId xmlns:p14="http://schemas.microsoft.com/office/powerpoint/2010/main" val="1915574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1F3A3-2F20-167F-933A-CE6BFFF82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8D8BE-C7C6-4C9B-EC0D-75EC97E53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Goals: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61EE3-230C-8AAD-558E-5EA5A93ED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Annoy people who use our app</a:t>
            </a:r>
          </a:p>
          <a:p>
            <a:r>
              <a:rPr lang="en-US"/>
              <a:t>Make Mattheus cry</a:t>
            </a:r>
          </a:p>
        </p:txBody>
      </p:sp>
    </p:spTree>
    <p:extLst>
      <p:ext uri="{BB962C8B-B14F-4D97-AF65-F5344CB8AC3E}">
        <p14:creationId xmlns:p14="http://schemas.microsoft.com/office/powerpoint/2010/main" val="3125716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617EA-3399-A962-AE0A-787B61FEF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2199C-628B-69F1-674C-1CB5BA26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Goals: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20F4E-6C21-EB32-A98C-811289B42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Annoy people who use our app</a:t>
            </a:r>
          </a:p>
          <a:p>
            <a:r>
              <a:rPr lang="en-US"/>
              <a:t>Make Mattheus cry</a:t>
            </a:r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30AC6AB5-769A-D6FE-5423-12C686D348EC}"/>
              </a:ext>
            </a:extLst>
          </p:cNvPr>
          <p:cNvSpPr/>
          <p:nvPr/>
        </p:nvSpPr>
        <p:spPr>
          <a:xfrm rot="18120000">
            <a:off x="4945276" y="2143300"/>
            <a:ext cx="912396" cy="216568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59B534-4979-D32A-3120-8F94B91BB1C8}"/>
              </a:ext>
            </a:extLst>
          </p:cNvPr>
          <p:cNvSpPr txBox="1"/>
          <p:nvPr/>
        </p:nvSpPr>
        <p:spPr>
          <a:xfrm>
            <a:off x="6466973" y="3820026"/>
            <a:ext cx="19952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Yet to nail this one</a:t>
            </a:r>
          </a:p>
        </p:txBody>
      </p:sp>
    </p:spTree>
    <p:extLst>
      <p:ext uri="{BB962C8B-B14F-4D97-AF65-F5344CB8AC3E}">
        <p14:creationId xmlns:p14="http://schemas.microsoft.com/office/powerpoint/2010/main" val="3782047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E12A4-CB2D-B3A5-A94B-4158E13DA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2E9D7-4861-0810-A45D-961697348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Goals: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D8F8A-AB9F-E434-4271-FAB06E217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Annoy people who use our app</a:t>
            </a:r>
          </a:p>
          <a:p>
            <a:r>
              <a:rPr lang="en-US"/>
              <a:t>See how many cool things we could add to our app</a:t>
            </a:r>
          </a:p>
          <a:p>
            <a:r>
              <a:rPr lang="en-US"/>
              <a:t>Learn how to use the WPF interface</a:t>
            </a:r>
          </a:p>
        </p:txBody>
      </p:sp>
    </p:spTree>
    <p:extLst>
      <p:ext uri="{BB962C8B-B14F-4D97-AF65-F5344CB8AC3E}">
        <p14:creationId xmlns:p14="http://schemas.microsoft.com/office/powerpoint/2010/main" val="1909190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4E860-4903-FC45-317A-3E0F53CEA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The Fabulous Starting Page</a:t>
            </a:r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3EC3436-A623-5DDE-175A-33AC360917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986" y="1696244"/>
            <a:ext cx="3042429" cy="4114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05A6D8-D4E1-2CAA-AD0F-EE28F88FCBC7}"/>
              </a:ext>
            </a:extLst>
          </p:cNvPr>
          <p:cNvSpPr txBox="1"/>
          <p:nvPr/>
        </p:nvSpPr>
        <p:spPr>
          <a:xfrm>
            <a:off x="6095999" y="1695449"/>
            <a:ext cx="52578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-Button utilizes options for changing cursor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-Button must be pressed a randomly determined number of times</a:t>
            </a:r>
          </a:p>
        </p:txBody>
      </p:sp>
    </p:spTree>
    <p:extLst>
      <p:ext uri="{BB962C8B-B14F-4D97-AF65-F5344CB8AC3E}">
        <p14:creationId xmlns:p14="http://schemas.microsoft.com/office/powerpoint/2010/main" val="2199220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8EF17-B85A-E53C-6919-DF7C6BAA4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The Mighty Selection Screen</a:t>
            </a:r>
          </a:p>
        </p:txBody>
      </p:sp>
      <p:pic>
        <p:nvPicPr>
          <p:cNvPr id="4" name="Content Placeholder 3" descr="A group of images of people&#10;&#10;Description automatically generated">
            <a:extLst>
              <a:ext uri="{FF2B5EF4-FFF2-40B4-BE49-F238E27FC236}">
                <a16:creationId xmlns:a16="http://schemas.microsoft.com/office/drawing/2014/main" id="{2ED59107-3F48-79A2-B4F3-123996D74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044" y="1696244"/>
            <a:ext cx="3040111" cy="41148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CF2AA2-B921-5D56-90DC-75622820031B}"/>
              </a:ext>
            </a:extLst>
          </p:cNvPr>
          <p:cNvSpPr txBox="1"/>
          <p:nvPr/>
        </p:nvSpPr>
        <p:spPr>
          <a:xfrm>
            <a:off x="6096000" y="1695450"/>
            <a:ext cx="5257800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-Names for image files and the tags associated with each button are established through </a:t>
            </a:r>
            <a:r>
              <a:rPr lang="en-US" dirty="0" err="1">
                <a:solidFill>
                  <a:srgbClr val="FFFFFF"/>
                </a:solidFill>
              </a:rPr>
              <a:t>enum</a:t>
            </a:r>
            <a:r>
              <a:rPr lang="en-US" dirty="0">
                <a:solidFill>
                  <a:srgbClr val="FFFFFF"/>
                </a:solidFill>
              </a:rPr>
              <a:t> class to keep a consistent naming convention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-Buttons move and randomly change their image file and tag when the cursor touches them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-Button will only allow selection after all images are have the same tag (and image)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-Directions Button designed to disappear after being pressed once</a:t>
            </a:r>
          </a:p>
        </p:txBody>
      </p:sp>
    </p:spTree>
    <p:extLst>
      <p:ext uri="{BB962C8B-B14F-4D97-AF65-F5344CB8AC3E}">
        <p14:creationId xmlns:p14="http://schemas.microsoft.com/office/powerpoint/2010/main" val="2186840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EVIL USER INTERFACE</vt:lpstr>
      <vt:lpstr>Project Goals:</vt:lpstr>
      <vt:lpstr>Project Goals:</vt:lpstr>
      <vt:lpstr>Project Goals:</vt:lpstr>
      <vt:lpstr>Project Goals:</vt:lpstr>
      <vt:lpstr>Project Goals:</vt:lpstr>
      <vt:lpstr>Project Goals:</vt:lpstr>
      <vt:lpstr>The Fabulous Starting Page</vt:lpstr>
      <vt:lpstr>The Mighty Selection Screen</vt:lpstr>
      <vt:lpstr>The Dastardly Directions</vt:lpstr>
      <vt:lpstr>PowerPoint Presentation</vt:lpstr>
      <vt:lpstr>The Easiest-to-use age verification method ever devised by mortals</vt:lpstr>
      <vt:lpstr>The Easiest-to-use age verification method ever devised by mortals –Unless you are American</vt:lpstr>
      <vt:lpstr>The "Encouraging" Counter</vt:lpstr>
      <vt:lpstr>The "Trying to Help" Counter</vt:lpstr>
      <vt:lpstr>The "Fed up with you" Counter</vt:lpstr>
      <vt:lpstr>The Waste of Time</vt:lpstr>
      <vt:lpstr>Getting Pumped</vt:lpstr>
      <vt:lpstr>The Maze of Madness  Caleb's Magnum Opus</vt:lpstr>
      <vt:lpstr>The Impossible Choice</vt:lpstr>
      <vt:lpstr>Now let's look at Code</vt:lpstr>
      <vt:lpstr>What we would have done differently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298</cp:revision>
  <dcterms:created xsi:type="dcterms:W3CDTF">2024-01-24T05:41:24Z</dcterms:created>
  <dcterms:modified xsi:type="dcterms:W3CDTF">2024-01-24T20:20:53Z</dcterms:modified>
</cp:coreProperties>
</file>